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18"/>
  </p:normalViewPr>
  <p:slideViewPr>
    <p:cSldViewPr snapToGrid="0" snapToObjects="1">
      <p:cViewPr varScale="1">
        <p:scale>
          <a:sx n="84" d="100"/>
          <a:sy n="84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CD339-E91C-9842-9CA8-87446769CDE5}" type="doc">
      <dgm:prSet loTypeId="urn:microsoft.com/office/officeart/2005/8/layout/process4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70DC7E-47EB-0B42-8F0B-CFC803053A5F}">
      <dgm:prSet phldrT="[Text]" custT="1"/>
      <dgm:spPr/>
      <dgm:t>
        <a:bodyPr/>
        <a:lstStyle/>
        <a:p>
          <a:r>
            <a:rPr lang="en-US" sz="2400" b="1" dirty="0"/>
            <a:t>Extract</a:t>
          </a:r>
          <a:r>
            <a:rPr lang="en-US" sz="2400" dirty="0"/>
            <a:t> the </a:t>
          </a:r>
          <a:r>
            <a:rPr lang="en-US" sz="2400" b="1" dirty="0"/>
            <a:t>form</a:t>
          </a:r>
          <a:r>
            <a:rPr lang="en-US" sz="2400" dirty="0"/>
            <a:t> from the image</a:t>
          </a:r>
        </a:p>
      </dgm:t>
    </dgm:pt>
    <dgm:pt modelId="{D205C4EA-C7B6-9740-889E-F4638CE3B39C}" type="parTrans" cxnId="{DE475039-D240-644C-BCFB-054C3DCA386F}">
      <dgm:prSet/>
      <dgm:spPr/>
      <dgm:t>
        <a:bodyPr/>
        <a:lstStyle/>
        <a:p>
          <a:endParaRPr lang="en-US"/>
        </a:p>
      </dgm:t>
    </dgm:pt>
    <dgm:pt modelId="{913C6C81-AEE5-934C-B63A-C86ADFD5DDF5}" type="sibTrans" cxnId="{DE475039-D240-644C-BCFB-054C3DCA386F}">
      <dgm:prSet/>
      <dgm:spPr/>
      <dgm:t>
        <a:bodyPr/>
        <a:lstStyle/>
        <a:p>
          <a:endParaRPr lang="en-US"/>
        </a:p>
      </dgm:t>
    </dgm:pt>
    <dgm:pt modelId="{7C11F123-8FFA-F141-A20B-E208B27EC088}">
      <dgm:prSet phldrT="[Text]" custT="1"/>
      <dgm:spPr/>
      <dgm:t>
        <a:bodyPr/>
        <a:lstStyle/>
        <a:p>
          <a:r>
            <a:rPr lang="en-US" sz="2000" dirty="0"/>
            <a:t>Edge detection </a:t>
          </a:r>
        </a:p>
      </dgm:t>
    </dgm:pt>
    <dgm:pt modelId="{1F495649-75A3-1343-A2DC-18CC0C6A7F86}" type="parTrans" cxnId="{FBB04B3D-D010-1246-8431-48AA7D70FE84}">
      <dgm:prSet/>
      <dgm:spPr/>
      <dgm:t>
        <a:bodyPr/>
        <a:lstStyle/>
        <a:p>
          <a:endParaRPr lang="en-US"/>
        </a:p>
      </dgm:t>
    </dgm:pt>
    <dgm:pt modelId="{AD5DC81D-53D9-D542-90D8-21CD1C1B4BC6}" type="sibTrans" cxnId="{FBB04B3D-D010-1246-8431-48AA7D70FE84}">
      <dgm:prSet/>
      <dgm:spPr/>
      <dgm:t>
        <a:bodyPr/>
        <a:lstStyle/>
        <a:p>
          <a:endParaRPr lang="en-US"/>
        </a:p>
      </dgm:t>
    </dgm:pt>
    <dgm:pt modelId="{91A17E4B-D3C4-5D40-AE8F-C76F2F517093}">
      <dgm:prSet phldrT="[Text]" custT="1"/>
      <dgm:spPr/>
      <dgm:t>
        <a:bodyPr/>
        <a:lstStyle/>
        <a:p>
          <a:r>
            <a:rPr lang="en-US" sz="2000" dirty="0"/>
            <a:t>Perspective warp</a:t>
          </a:r>
        </a:p>
      </dgm:t>
    </dgm:pt>
    <dgm:pt modelId="{9D0C10BE-55B2-8B4C-8B62-2FFC0D867F9B}" type="parTrans" cxnId="{CF288628-0056-D744-897D-767DD6385445}">
      <dgm:prSet/>
      <dgm:spPr/>
      <dgm:t>
        <a:bodyPr/>
        <a:lstStyle/>
        <a:p>
          <a:endParaRPr lang="en-US"/>
        </a:p>
      </dgm:t>
    </dgm:pt>
    <dgm:pt modelId="{0D908237-9D6E-DE49-9695-B2984F62F019}" type="sibTrans" cxnId="{CF288628-0056-D744-897D-767DD6385445}">
      <dgm:prSet/>
      <dgm:spPr/>
      <dgm:t>
        <a:bodyPr/>
        <a:lstStyle/>
        <a:p>
          <a:endParaRPr lang="en-US"/>
        </a:p>
      </dgm:t>
    </dgm:pt>
    <dgm:pt modelId="{9212CDD0-8971-0747-B599-26807E006DAD}">
      <dgm:prSet phldrT="[Text]" custT="1"/>
      <dgm:spPr/>
      <dgm:t>
        <a:bodyPr/>
        <a:lstStyle/>
        <a:p>
          <a:r>
            <a:rPr lang="en-US" sz="2400" dirty="0"/>
            <a:t>Detect the </a:t>
          </a:r>
          <a:r>
            <a:rPr lang="en-US" sz="2400" b="1" dirty="0"/>
            <a:t>gridlines</a:t>
          </a:r>
          <a:r>
            <a:rPr lang="en-US" sz="2400" dirty="0"/>
            <a:t> of the form by </a:t>
          </a:r>
          <a:r>
            <a:rPr lang="en-US" sz="2400"/>
            <a:t>Hough transform</a:t>
          </a:r>
          <a:endParaRPr lang="en-US" sz="2400" dirty="0"/>
        </a:p>
      </dgm:t>
    </dgm:pt>
    <dgm:pt modelId="{654C5321-40F5-254E-989B-3510F3F5C107}" type="parTrans" cxnId="{2AF8C2CB-5C57-9B4C-9C4B-A5BE4825532A}">
      <dgm:prSet/>
      <dgm:spPr/>
      <dgm:t>
        <a:bodyPr/>
        <a:lstStyle/>
        <a:p>
          <a:endParaRPr lang="en-US"/>
        </a:p>
      </dgm:t>
    </dgm:pt>
    <dgm:pt modelId="{D4FCBCB0-4663-C348-8EDD-34D76D766C90}" type="sibTrans" cxnId="{2AF8C2CB-5C57-9B4C-9C4B-A5BE4825532A}">
      <dgm:prSet/>
      <dgm:spPr/>
      <dgm:t>
        <a:bodyPr/>
        <a:lstStyle/>
        <a:p>
          <a:endParaRPr lang="en-US"/>
        </a:p>
      </dgm:t>
    </dgm:pt>
    <dgm:pt modelId="{BABCA843-0F72-5744-8AFB-6883F7F4C729}">
      <dgm:prSet phldrT="[Text]" custT="1"/>
      <dgm:spPr/>
      <dgm:t>
        <a:bodyPr/>
        <a:lstStyle/>
        <a:p>
          <a:r>
            <a:rPr lang="en-US" sz="2400" b="1" dirty="0"/>
            <a:t>Extract</a:t>
          </a:r>
          <a:r>
            <a:rPr lang="en-US" sz="2400" dirty="0"/>
            <a:t> the handwritten </a:t>
          </a:r>
          <a:r>
            <a:rPr lang="en-US" sz="2400" b="1" dirty="0"/>
            <a:t>digits</a:t>
          </a:r>
          <a:r>
            <a:rPr lang="en-US" sz="2400" dirty="0"/>
            <a:t> and do some </a:t>
          </a:r>
          <a:r>
            <a:rPr lang="en-US" sz="2400" b="1" dirty="0"/>
            <a:t>processing</a:t>
          </a:r>
        </a:p>
      </dgm:t>
    </dgm:pt>
    <dgm:pt modelId="{EA610DDE-5C07-8847-B746-76CCAE31DD42}" type="parTrans" cxnId="{6593411E-4D98-124A-98EA-D7FEFA6727BE}">
      <dgm:prSet/>
      <dgm:spPr/>
      <dgm:t>
        <a:bodyPr/>
        <a:lstStyle/>
        <a:p>
          <a:endParaRPr lang="en-US"/>
        </a:p>
      </dgm:t>
    </dgm:pt>
    <dgm:pt modelId="{8A0F8E49-36FB-7643-8660-FEB210219882}" type="sibTrans" cxnId="{6593411E-4D98-124A-98EA-D7FEFA6727BE}">
      <dgm:prSet/>
      <dgm:spPr/>
      <dgm:t>
        <a:bodyPr/>
        <a:lstStyle/>
        <a:p>
          <a:endParaRPr lang="en-US"/>
        </a:p>
      </dgm:t>
    </dgm:pt>
    <dgm:pt modelId="{991F42FD-82C0-0245-B697-306D8651DF3A}">
      <dgm:prSet custT="1"/>
      <dgm:spPr/>
      <dgm:t>
        <a:bodyPr/>
        <a:lstStyle/>
        <a:p>
          <a:r>
            <a:rPr lang="en-US" sz="2400" b="1" dirty="0"/>
            <a:t>Recognize</a:t>
          </a:r>
          <a:r>
            <a:rPr lang="en-US" sz="2400" dirty="0"/>
            <a:t> the handwritten </a:t>
          </a:r>
          <a:r>
            <a:rPr lang="en-US" sz="2400" b="1" dirty="0"/>
            <a:t>digits</a:t>
          </a:r>
          <a:r>
            <a:rPr lang="en-US" sz="2400" dirty="0"/>
            <a:t> with deep learning (</a:t>
          </a:r>
          <a:r>
            <a:rPr lang="en-US" sz="2400" b="1" dirty="0"/>
            <a:t>CNN</a:t>
          </a:r>
          <a:r>
            <a:rPr lang="en-US" sz="2400" dirty="0"/>
            <a:t>)</a:t>
          </a:r>
        </a:p>
      </dgm:t>
    </dgm:pt>
    <dgm:pt modelId="{EDF73AF0-35F1-B441-8C6E-D66ECB6D23D6}" type="parTrans" cxnId="{08E6C283-5641-B849-8496-78E8DC833684}">
      <dgm:prSet/>
      <dgm:spPr/>
      <dgm:t>
        <a:bodyPr/>
        <a:lstStyle/>
        <a:p>
          <a:endParaRPr lang="en-US"/>
        </a:p>
      </dgm:t>
    </dgm:pt>
    <dgm:pt modelId="{D45C42F5-1EFC-8948-8BA9-93F3F3732E9A}" type="sibTrans" cxnId="{08E6C283-5641-B849-8496-78E8DC833684}">
      <dgm:prSet/>
      <dgm:spPr/>
      <dgm:t>
        <a:bodyPr/>
        <a:lstStyle/>
        <a:p>
          <a:endParaRPr lang="en-US"/>
        </a:p>
      </dgm:t>
    </dgm:pt>
    <dgm:pt modelId="{461AB435-EBD0-6B49-A5C8-A90616EFF424}">
      <dgm:prSet custT="1"/>
      <dgm:spPr/>
      <dgm:t>
        <a:bodyPr/>
        <a:lstStyle/>
        <a:p>
          <a:r>
            <a:rPr lang="en-US" sz="2400" dirty="0"/>
            <a:t>Use a </a:t>
          </a:r>
          <a:r>
            <a:rPr lang="en-US" sz="2400" b="1" dirty="0"/>
            <a:t>csv</a:t>
          </a:r>
          <a:r>
            <a:rPr lang="en-US" sz="2400" dirty="0"/>
            <a:t> file to </a:t>
          </a:r>
          <a:r>
            <a:rPr lang="en-US" sz="2400" b="1" dirty="0"/>
            <a:t>record</a:t>
          </a:r>
          <a:r>
            <a:rPr lang="en-US" sz="2400" dirty="0"/>
            <a:t> the digits in the form</a:t>
          </a:r>
        </a:p>
      </dgm:t>
    </dgm:pt>
    <dgm:pt modelId="{3B81E579-9EF5-2842-80CC-EA2F36806433}" type="parTrans" cxnId="{B028354C-0D75-894E-B555-BCDBDEBC4BC6}">
      <dgm:prSet/>
      <dgm:spPr/>
      <dgm:t>
        <a:bodyPr/>
        <a:lstStyle/>
        <a:p>
          <a:endParaRPr lang="en-US"/>
        </a:p>
      </dgm:t>
    </dgm:pt>
    <dgm:pt modelId="{C2D20B61-C529-194C-B6C7-2DEF50D1826A}" type="sibTrans" cxnId="{B028354C-0D75-894E-B555-BCDBDEBC4BC6}">
      <dgm:prSet/>
      <dgm:spPr/>
      <dgm:t>
        <a:bodyPr/>
        <a:lstStyle/>
        <a:p>
          <a:endParaRPr lang="en-US"/>
        </a:p>
      </dgm:t>
    </dgm:pt>
    <dgm:pt modelId="{1172AED6-FC82-4140-A78D-CCDE32F6B1DB}">
      <dgm:prSet phldrT="[Text]" custT="1"/>
      <dgm:spPr/>
      <dgm:t>
        <a:bodyPr/>
        <a:lstStyle/>
        <a:p>
          <a:r>
            <a:rPr lang="en-US" sz="2000" dirty="0"/>
            <a:t>“Beautify” the images that contain digits</a:t>
          </a:r>
        </a:p>
      </dgm:t>
    </dgm:pt>
    <dgm:pt modelId="{F5F4D92B-9ECC-874E-B422-C59C349E5878}" type="parTrans" cxnId="{BF39E9A6-E753-AB43-B6E5-98B9EB4F7DF6}">
      <dgm:prSet/>
      <dgm:spPr/>
      <dgm:t>
        <a:bodyPr/>
        <a:lstStyle/>
        <a:p>
          <a:endParaRPr lang="en-US"/>
        </a:p>
      </dgm:t>
    </dgm:pt>
    <dgm:pt modelId="{1F2C2242-8551-6F4D-9302-7750260F1560}" type="sibTrans" cxnId="{BF39E9A6-E753-AB43-B6E5-98B9EB4F7DF6}">
      <dgm:prSet/>
      <dgm:spPr/>
      <dgm:t>
        <a:bodyPr/>
        <a:lstStyle/>
        <a:p>
          <a:endParaRPr lang="en-US"/>
        </a:p>
      </dgm:t>
    </dgm:pt>
    <dgm:pt modelId="{30F9C118-E3EB-BA4B-A2DD-F5E733E337F3}">
      <dgm:prSet phldrT="[Text]" custT="1"/>
      <dgm:spPr/>
      <dgm:t>
        <a:bodyPr/>
        <a:lstStyle/>
        <a:p>
          <a:r>
            <a:rPr lang="en-US" sz="2000" dirty="0"/>
            <a:t>“</a:t>
          </a:r>
          <a:r>
            <a:rPr lang="en-US" sz="2000" dirty="0" err="1"/>
            <a:t>Rect</a:t>
          </a:r>
          <a:r>
            <a:rPr lang="en-US" sz="2000" dirty="0"/>
            <a:t>” out the handwritten digits</a:t>
          </a:r>
        </a:p>
      </dgm:t>
    </dgm:pt>
    <dgm:pt modelId="{DEB44532-2DE9-144E-85C6-ECFA4D6E6E5E}" type="parTrans" cxnId="{D0F01A02-4E54-0B4B-86D5-BD764A1D6B08}">
      <dgm:prSet/>
      <dgm:spPr/>
      <dgm:t>
        <a:bodyPr/>
        <a:lstStyle/>
        <a:p>
          <a:endParaRPr lang="en-US"/>
        </a:p>
      </dgm:t>
    </dgm:pt>
    <dgm:pt modelId="{62DD22E2-A9B6-8F44-B162-E5E47F1C9180}" type="sibTrans" cxnId="{D0F01A02-4E54-0B4B-86D5-BD764A1D6B08}">
      <dgm:prSet/>
      <dgm:spPr/>
      <dgm:t>
        <a:bodyPr/>
        <a:lstStyle/>
        <a:p>
          <a:endParaRPr lang="en-US"/>
        </a:p>
      </dgm:t>
    </dgm:pt>
    <dgm:pt modelId="{8EC85AC6-228B-1749-A707-EF2E201950A9}" type="pres">
      <dgm:prSet presAssocID="{4ACCD339-E91C-9842-9CA8-87446769CDE5}" presName="Name0" presStyleCnt="0">
        <dgm:presLayoutVars>
          <dgm:dir/>
          <dgm:animLvl val="lvl"/>
          <dgm:resizeHandles val="exact"/>
        </dgm:presLayoutVars>
      </dgm:prSet>
      <dgm:spPr/>
    </dgm:pt>
    <dgm:pt modelId="{ECC82675-793D-DA4B-B27E-096CA2BFB692}" type="pres">
      <dgm:prSet presAssocID="{461AB435-EBD0-6B49-A5C8-A90616EFF424}" presName="boxAndChildren" presStyleCnt="0"/>
      <dgm:spPr/>
    </dgm:pt>
    <dgm:pt modelId="{CDA160B5-41AE-C445-A20C-C93519965285}" type="pres">
      <dgm:prSet presAssocID="{461AB435-EBD0-6B49-A5C8-A90616EFF424}" presName="parentTextBox" presStyleLbl="node1" presStyleIdx="0" presStyleCnt="5"/>
      <dgm:spPr/>
    </dgm:pt>
    <dgm:pt modelId="{878B47B5-163A-6E4E-874A-BE4166CEB699}" type="pres">
      <dgm:prSet presAssocID="{D45C42F5-1EFC-8948-8BA9-93F3F3732E9A}" presName="sp" presStyleCnt="0"/>
      <dgm:spPr/>
    </dgm:pt>
    <dgm:pt modelId="{945BC5E2-DEE6-D24F-BA59-47C482662191}" type="pres">
      <dgm:prSet presAssocID="{991F42FD-82C0-0245-B697-306D8651DF3A}" presName="arrowAndChildren" presStyleCnt="0"/>
      <dgm:spPr/>
    </dgm:pt>
    <dgm:pt modelId="{D2A6F3E2-F533-B64B-9310-CF4CF9CA75D0}" type="pres">
      <dgm:prSet presAssocID="{991F42FD-82C0-0245-B697-306D8651DF3A}" presName="parentTextArrow" presStyleLbl="node1" presStyleIdx="1" presStyleCnt="5"/>
      <dgm:spPr/>
    </dgm:pt>
    <dgm:pt modelId="{DE5AA428-E772-2643-BE4E-B9318847F942}" type="pres">
      <dgm:prSet presAssocID="{8A0F8E49-36FB-7643-8660-FEB210219882}" presName="sp" presStyleCnt="0"/>
      <dgm:spPr/>
    </dgm:pt>
    <dgm:pt modelId="{1E5CEC9B-C2B5-F04D-B46E-02A9FDFE4F93}" type="pres">
      <dgm:prSet presAssocID="{BABCA843-0F72-5744-8AFB-6883F7F4C729}" presName="arrowAndChildren" presStyleCnt="0"/>
      <dgm:spPr/>
    </dgm:pt>
    <dgm:pt modelId="{F3A2AA90-C740-3245-A10B-478295BC6315}" type="pres">
      <dgm:prSet presAssocID="{BABCA843-0F72-5744-8AFB-6883F7F4C729}" presName="parentTextArrow" presStyleLbl="node1" presStyleIdx="1" presStyleCnt="5"/>
      <dgm:spPr/>
    </dgm:pt>
    <dgm:pt modelId="{D7A17FC9-9D94-574D-A3B5-366A341CFA31}" type="pres">
      <dgm:prSet presAssocID="{BABCA843-0F72-5744-8AFB-6883F7F4C729}" presName="arrow" presStyleLbl="node1" presStyleIdx="2" presStyleCnt="5"/>
      <dgm:spPr/>
    </dgm:pt>
    <dgm:pt modelId="{7B02106D-D750-A345-84A3-8EE4500AF695}" type="pres">
      <dgm:prSet presAssocID="{BABCA843-0F72-5744-8AFB-6883F7F4C729}" presName="descendantArrow" presStyleCnt="0"/>
      <dgm:spPr/>
    </dgm:pt>
    <dgm:pt modelId="{A51B02D0-D1E2-0D4E-870B-E364656A5EA0}" type="pres">
      <dgm:prSet presAssocID="{30F9C118-E3EB-BA4B-A2DD-F5E733E337F3}" presName="childTextArrow" presStyleLbl="fgAccFollowNode1" presStyleIdx="0" presStyleCnt="4">
        <dgm:presLayoutVars>
          <dgm:bulletEnabled val="1"/>
        </dgm:presLayoutVars>
      </dgm:prSet>
      <dgm:spPr/>
    </dgm:pt>
    <dgm:pt modelId="{F32FF111-C385-3148-BDAC-4A4321E9D811}" type="pres">
      <dgm:prSet presAssocID="{1172AED6-FC82-4140-A78D-CCDE32F6B1DB}" presName="childTextArrow" presStyleLbl="fgAccFollowNode1" presStyleIdx="1" presStyleCnt="4">
        <dgm:presLayoutVars>
          <dgm:bulletEnabled val="1"/>
        </dgm:presLayoutVars>
      </dgm:prSet>
      <dgm:spPr/>
    </dgm:pt>
    <dgm:pt modelId="{6938D34E-9F31-7948-AEB2-A7848D6A706A}" type="pres">
      <dgm:prSet presAssocID="{D4FCBCB0-4663-C348-8EDD-34D76D766C90}" presName="sp" presStyleCnt="0"/>
      <dgm:spPr/>
    </dgm:pt>
    <dgm:pt modelId="{7D9C49BF-B3DC-7249-887F-BD592C0D96A3}" type="pres">
      <dgm:prSet presAssocID="{9212CDD0-8971-0747-B599-26807E006DAD}" presName="arrowAndChildren" presStyleCnt="0"/>
      <dgm:spPr/>
    </dgm:pt>
    <dgm:pt modelId="{30431DA3-813A-5A43-B386-739D7C6BF7BF}" type="pres">
      <dgm:prSet presAssocID="{9212CDD0-8971-0747-B599-26807E006DAD}" presName="parentTextArrow" presStyleLbl="node1" presStyleIdx="3" presStyleCnt="5"/>
      <dgm:spPr/>
    </dgm:pt>
    <dgm:pt modelId="{7B5182C5-0174-AD4C-ABB1-185E6054BA56}" type="pres">
      <dgm:prSet presAssocID="{913C6C81-AEE5-934C-B63A-C86ADFD5DDF5}" presName="sp" presStyleCnt="0"/>
      <dgm:spPr/>
    </dgm:pt>
    <dgm:pt modelId="{604A4EEF-2CF0-4E4F-9805-0C8E32EB88D0}" type="pres">
      <dgm:prSet presAssocID="{A570DC7E-47EB-0B42-8F0B-CFC803053A5F}" presName="arrowAndChildren" presStyleCnt="0"/>
      <dgm:spPr/>
    </dgm:pt>
    <dgm:pt modelId="{D5629547-DA8E-804A-97CB-7DE06E1777E1}" type="pres">
      <dgm:prSet presAssocID="{A570DC7E-47EB-0B42-8F0B-CFC803053A5F}" presName="parentTextArrow" presStyleLbl="node1" presStyleIdx="3" presStyleCnt="5"/>
      <dgm:spPr/>
    </dgm:pt>
    <dgm:pt modelId="{5759502F-45AE-F142-A3A7-58BD54DCAF1A}" type="pres">
      <dgm:prSet presAssocID="{A570DC7E-47EB-0B42-8F0B-CFC803053A5F}" presName="arrow" presStyleLbl="node1" presStyleIdx="4" presStyleCnt="5"/>
      <dgm:spPr/>
    </dgm:pt>
    <dgm:pt modelId="{E04A1915-4A47-4F4A-AC02-51B448CE1C63}" type="pres">
      <dgm:prSet presAssocID="{A570DC7E-47EB-0B42-8F0B-CFC803053A5F}" presName="descendantArrow" presStyleCnt="0"/>
      <dgm:spPr/>
    </dgm:pt>
    <dgm:pt modelId="{AB930BC8-CE7C-2F49-AFD5-A301395CB806}" type="pres">
      <dgm:prSet presAssocID="{7C11F123-8FFA-F141-A20B-E208B27EC088}" presName="childTextArrow" presStyleLbl="fgAccFollowNode1" presStyleIdx="2" presStyleCnt="4">
        <dgm:presLayoutVars>
          <dgm:bulletEnabled val="1"/>
        </dgm:presLayoutVars>
      </dgm:prSet>
      <dgm:spPr/>
    </dgm:pt>
    <dgm:pt modelId="{BD255052-CC7C-0648-B422-5F0485762892}" type="pres">
      <dgm:prSet presAssocID="{91A17E4B-D3C4-5D40-AE8F-C76F2F517093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D0F01A02-4E54-0B4B-86D5-BD764A1D6B08}" srcId="{BABCA843-0F72-5744-8AFB-6883F7F4C729}" destId="{30F9C118-E3EB-BA4B-A2DD-F5E733E337F3}" srcOrd="0" destOrd="0" parTransId="{DEB44532-2DE9-144E-85C6-ECFA4D6E6E5E}" sibTransId="{62DD22E2-A9B6-8F44-B162-E5E47F1C9180}"/>
    <dgm:cxn modelId="{6593411E-4D98-124A-98EA-D7FEFA6727BE}" srcId="{4ACCD339-E91C-9842-9CA8-87446769CDE5}" destId="{BABCA843-0F72-5744-8AFB-6883F7F4C729}" srcOrd="2" destOrd="0" parTransId="{EA610DDE-5C07-8847-B746-76CCAE31DD42}" sibTransId="{8A0F8E49-36FB-7643-8660-FEB210219882}"/>
    <dgm:cxn modelId="{CF288628-0056-D744-897D-767DD6385445}" srcId="{A570DC7E-47EB-0B42-8F0B-CFC803053A5F}" destId="{91A17E4B-D3C4-5D40-AE8F-C76F2F517093}" srcOrd="1" destOrd="0" parTransId="{9D0C10BE-55B2-8B4C-8B62-2FFC0D867F9B}" sibTransId="{0D908237-9D6E-DE49-9695-B2984F62F019}"/>
    <dgm:cxn modelId="{5B32AB34-9F66-FB4E-BA47-407AEBF48AE7}" type="presOf" srcId="{9212CDD0-8971-0747-B599-26807E006DAD}" destId="{30431DA3-813A-5A43-B386-739D7C6BF7BF}" srcOrd="0" destOrd="0" presId="urn:microsoft.com/office/officeart/2005/8/layout/process4"/>
    <dgm:cxn modelId="{DE475039-D240-644C-BCFB-054C3DCA386F}" srcId="{4ACCD339-E91C-9842-9CA8-87446769CDE5}" destId="{A570DC7E-47EB-0B42-8F0B-CFC803053A5F}" srcOrd="0" destOrd="0" parTransId="{D205C4EA-C7B6-9740-889E-F4638CE3B39C}" sibTransId="{913C6C81-AEE5-934C-B63A-C86ADFD5DDF5}"/>
    <dgm:cxn modelId="{FBB04B3D-D010-1246-8431-48AA7D70FE84}" srcId="{A570DC7E-47EB-0B42-8F0B-CFC803053A5F}" destId="{7C11F123-8FFA-F141-A20B-E208B27EC088}" srcOrd="0" destOrd="0" parTransId="{1F495649-75A3-1343-A2DC-18CC0C6A7F86}" sibTransId="{AD5DC81D-53D9-D542-90D8-21CD1C1B4BC6}"/>
    <dgm:cxn modelId="{9B16753D-4BBE-8A48-B69D-4C31527191CB}" type="presOf" srcId="{30F9C118-E3EB-BA4B-A2DD-F5E733E337F3}" destId="{A51B02D0-D1E2-0D4E-870B-E364656A5EA0}" srcOrd="0" destOrd="0" presId="urn:microsoft.com/office/officeart/2005/8/layout/process4"/>
    <dgm:cxn modelId="{8C973A45-BC5C-2D4D-9E44-7D53CAB2DD08}" type="presOf" srcId="{461AB435-EBD0-6B49-A5C8-A90616EFF424}" destId="{CDA160B5-41AE-C445-A20C-C93519965285}" srcOrd="0" destOrd="0" presId="urn:microsoft.com/office/officeart/2005/8/layout/process4"/>
    <dgm:cxn modelId="{004E144C-4178-424F-8A1E-A30B51FA6F5F}" type="presOf" srcId="{7C11F123-8FFA-F141-A20B-E208B27EC088}" destId="{AB930BC8-CE7C-2F49-AFD5-A301395CB806}" srcOrd="0" destOrd="0" presId="urn:microsoft.com/office/officeart/2005/8/layout/process4"/>
    <dgm:cxn modelId="{B028354C-0D75-894E-B555-BCDBDEBC4BC6}" srcId="{4ACCD339-E91C-9842-9CA8-87446769CDE5}" destId="{461AB435-EBD0-6B49-A5C8-A90616EFF424}" srcOrd="4" destOrd="0" parTransId="{3B81E579-9EF5-2842-80CC-EA2F36806433}" sibTransId="{C2D20B61-C529-194C-B6C7-2DEF50D1826A}"/>
    <dgm:cxn modelId="{67FD8A58-6B17-A045-9308-70FC80EE948A}" type="presOf" srcId="{991F42FD-82C0-0245-B697-306D8651DF3A}" destId="{D2A6F3E2-F533-B64B-9310-CF4CF9CA75D0}" srcOrd="0" destOrd="0" presId="urn:microsoft.com/office/officeart/2005/8/layout/process4"/>
    <dgm:cxn modelId="{3071CE6B-F3F2-884D-BA51-97B81AFA7269}" type="presOf" srcId="{91A17E4B-D3C4-5D40-AE8F-C76F2F517093}" destId="{BD255052-CC7C-0648-B422-5F0485762892}" srcOrd="0" destOrd="0" presId="urn:microsoft.com/office/officeart/2005/8/layout/process4"/>
    <dgm:cxn modelId="{49402270-45F8-6942-A6FF-AC72CE2C91B1}" type="presOf" srcId="{1172AED6-FC82-4140-A78D-CCDE32F6B1DB}" destId="{F32FF111-C385-3148-BDAC-4A4321E9D811}" srcOrd="0" destOrd="0" presId="urn:microsoft.com/office/officeart/2005/8/layout/process4"/>
    <dgm:cxn modelId="{08E6C283-5641-B849-8496-78E8DC833684}" srcId="{4ACCD339-E91C-9842-9CA8-87446769CDE5}" destId="{991F42FD-82C0-0245-B697-306D8651DF3A}" srcOrd="3" destOrd="0" parTransId="{EDF73AF0-35F1-B441-8C6E-D66ECB6D23D6}" sibTransId="{D45C42F5-1EFC-8948-8BA9-93F3F3732E9A}"/>
    <dgm:cxn modelId="{9A53578C-74F3-DB45-89B0-97E4EEB37D0A}" type="presOf" srcId="{BABCA843-0F72-5744-8AFB-6883F7F4C729}" destId="{D7A17FC9-9D94-574D-A3B5-366A341CFA31}" srcOrd="1" destOrd="0" presId="urn:microsoft.com/office/officeart/2005/8/layout/process4"/>
    <dgm:cxn modelId="{BF39E9A6-E753-AB43-B6E5-98B9EB4F7DF6}" srcId="{BABCA843-0F72-5744-8AFB-6883F7F4C729}" destId="{1172AED6-FC82-4140-A78D-CCDE32F6B1DB}" srcOrd="1" destOrd="0" parTransId="{F5F4D92B-9ECC-874E-B422-C59C349E5878}" sibTransId="{1F2C2242-8551-6F4D-9302-7750260F1560}"/>
    <dgm:cxn modelId="{F5C443C3-CF6A-AF45-841D-CAEADBD43EF9}" type="presOf" srcId="{4ACCD339-E91C-9842-9CA8-87446769CDE5}" destId="{8EC85AC6-228B-1749-A707-EF2E201950A9}" srcOrd="0" destOrd="0" presId="urn:microsoft.com/office/officeart/2005/8/layout/process4"/>
    <dgm:cxn modelId="{2AF8C2CB-5C57-9B4C-9C4B-A5BE4825532A}" srcId="{4ACCD339-E91C-9842-9CA8-87446769CDE5}" destId="{9212CDD0-8971-0747-B599-26807E006DAD}" srcOrd="1" destOrd="0" parTransId="{654C5321-40F5-254E-989B-3510F3F5C107}" sibTransId="{D4FCBCB0-4663-C348-8EDD-34D76D766C90}"/>
    <dgm:cxn modelId="{C1125ED5-53E8-934C-ACAA-837A86D93EF0}" type="presOf" srcId="{A570DC7E-47EB-0B42-8F0B-CFC803053A5F}" destId="{5759502F-45AE-F142-A3A7-58BD54DCAF1A}" srcOrd="1" destOrd="0" presId="urn:microsoft.com/office/officeart/2005/8/layout/process4"/>
    <dgm:cxn modelId="{BBA9D0E9-E31F-C14E-85A9-39633B8C2870}" type="presOf" srcId="{BABCA843-0F72-5744-8AFB-6883F7F4C729}" destId="{F3A2AA90-C740-3245-A10B-478295BC6315}" srcOrd="0" destOrd="0" presId="urn:microsoft.com/office/officeart/2005/8/layout/process4"/>
    <dgm:cxn modelId="{3E49A8F2-3014-674F-822C-1BA24A4AB4D2}" type="presOf" srcId="{A570DC7E-47EB-0B42-8F0B-CFC803053A5F}" destId="{D5629547-DA8E-804A-97CB-7DE06E1777E1}" srcOrd="0" destOrd="0" presId="urn:microsoft.com/office/officeart/2005/8/layout/process4"/>
    <dgm:cxn modelId="{E31999A7-9B51-8746-AC1E-3D1CD8359BD9}" type="presParOf" srcId="{8EC85AC6-228B-1749-A707-EF2E201950A9}" destId="{ECC82675-793D-DA4B-B27E-096CA2BFB692}" srcOrd="0" destOrd="0" presId="urn:microsoft.com/office/officeart/2005/8/layout/process4"/>
    <dgm:cxn modelId="{38210A22-B763-6F45-9C61-386C061FEF62}" type="presParOf" srcId="{ECC82675-793D-DA4B-B27E-096CA2BFB692}" destId="{CDA160B5-41AE-C445-A20C-C93519965285}" srcOrd="0" destOrd="0" presId="urn:microsoft.com/office/officeart/2005/8/layout/process4"/>
    <dgm:cxn modelId="{FE0C7632-66D8-6D44-91F1-D3E5BE3F6243}" type="presParOf" srcId="{8EC85AC6-228B-1749-A707-EF2E201950A9}" destId="{878B47B5-163A-6E4E-874A-BE4166CEB699}" srcOrd="1" destOrd="0" presId="urn:microsoft.com/office/officeart/2005/8/layout/process4"/>
    <dgm:cxn modelId="{D77D2989-6C20-3849-A978-31B20163C795}" type="presParOf" srcId="{8EC85AC6-228B-1749-A707-EF2E201950A9}" destId="{945BC5E2-DEE6-D24F-BA59-47C482662191}" srcOrd="2" destOrd="0" presId="urn:microsoft.com/office/officeart/2005/8/layout/process4"/>
    <dgm:cxn modelId="{872D58CA-BE3D-524D-8A22-D1D36F5169E3}" type="presParOf" srcId="{945BC5E2-DEE6-D24F-BA59-47C482662191}" destId="{D2A6F3E2-F533-B64B-9310-CF4CF9CA75D0}" srcOrd="0" destOrd="0" presId="urn:microsoft.com/office/officeart/2005/8/layout/process4"/>
    <dgm:cxn modelId="{F877931D-A6F1-9B48-97D2-A9407337DB6D}" type="presParOf" srcId="{8EC85AC6-228B-1749-A707-EF2E201950A9}" destId="{DE5AA428-E772-2643-BE4E-B9318847F942}" srcOrd="3" destOrd="0" presId="urn:microsoft.com/office/officeart/2005/8/layout/process4"/>
    <dgm:cxn modelId="{22C681D5-D845-9B43-B10E-C79265C7E8C0}" type="presParOf" srcId="{8EC85AC6-228B-1749-A707-EF2E201950A9}" destId="{1E5CEC9B-C2B5-F04D-B46E-02A9FDFE4F93}" srcOrd="4" destOrd="0" presId="urn:microsoft.com/office/officeart/2005/8/layout/process4"/>
    <dgm:cxn modelId="{B37A857A-323C-8B41-BC8E-66A565AAEF9F}" type="presParOf" srcId="{1E5CEC9B-C2B5-F04D-B46E-02A9FDFE4F93}" destId="{F3A2AA90-C740-3245-A10B-478295BC6315}" srcOrd="0" destOrd="0" presId="urn:microsoft.com/office/officeart/2005/8/layout/process4"/>
    <dgm:cxn modelId="{15794920-EEDE-E245-92FF-586122052CDD}" type="presParOf" srcId="{1E5CEC9B-C2B5-F04D-B46E-02A9FDFE4F93}" destId="{D7A17FC9-9D94-574D-A3B5-366A341CFA31}" srcOrd="1" destOrd="0" presId="urn:microsoft.com/office/officeart/2005/8/layout/process4"/>
    <dgm:cxn modelId="{B6753868-9095-F446-8340-587E4A2E8103}" type="presParOf" srcId="{1E5CEC9B-C2B5-F04D-B46E-02A9FDFE4F93}" destId="{7B02106D-D750-A345-84A3-8EE4500AF695}" srcOrd="2" destOrd="0" presId="urn:microsoft.com/office/officeart/2005/8/layout/process4"/>
    <dgm:cxn modelId="{F26C998B-2016-8845-B017-2821C3237ADA}" type="presParOf" srcId="{7B02106D-D750-A345-84A3-8EE4500AF695}" destId="{A51B02D0-D1E2-0D4E-870B-E364656A5EA0}" srcOrd="0" destOrd="0" presId="urn:microsoft.com/office/officeart/2005/8/layout/process4"/>
    <dgm:cxn modelId="{ED5DF010-1876-B74B-B8DD-6AFD714A5B86}" type="presParOf" srcId="{7B02106D-D750-A345-84A3-8EE4500AF695}" destId="{F32FF111-C385-3148-BDAC-4A4321E9D811}" srcOrd="1" destOrd="0" presId="urn:microsoft.com/office/officeart/2005/8/layout/process4"/>
    <dgm:cxn modelId="{A82F24D0-E441-B54A-B515-E34A01A72087}" type="presParOf" srcId="{8EC85AC6-228B-1749-A707-EF2E201950A9}" destId="{6938D34E-9F31-7948-AEB2-A7848D6A706A}" srcOrd="5" destOrd="0" presId="urn:microsoft.com/office/officeart/2005/8/layout/process4"/>
    <dgm:cxn modelId="{5E008375-71ED-4644-A1F9-3DBE3C95B44C}" type="presParOf" srcId="{8EC85AC6-228B-1749-A707-EF2E201950A9}" destId="{7D9C49BF-B3DC-7249-887F-BD592C0D96A3}" srcOrd="6" destOrd="0" presId="urn:microsoft.com/office/officeart/2005/8/layout/process4"/>
    <dgm:cxn modelId="{976E994E-4280-3243-94C4-53DFF3F1DCDF}" type="presParOf" srcId="{7D9C49BF-B3DC-7249-887F-BD592C0D96A3}" destId="{30431DA3-813A-5A43-B386-739D7C6BF7BF}" srcOrd="0" destOrd="0" presId="urn:microsoft.com/office/officeart/2005/8/layout/process4"/>
    <dgm:cxn modelId="{35AB3F1D-EE32-CF48-9144-95E1E0CF4EF1}" type="presParOf" srcId="{8EC85AC6-228B-1749-A707-EF2E201950A9}" destId="{7B5182C5-0174-AD4C-ABB1-185E6054BA56}" srcOrd="7" destOrd="0" presId="urn:microsoft.com/office/officeart/2005/8/layout/process4"/>
    <dgm:cxn modelId="{8EE231D5-ADDD-204E-80D0-50B898E88F3D}" type="presParOf" srcId="{8EC85AC6-228B-1749-A707-EF2E201950A9}" destId="{604A4EEF-2CF0-4E4F-9805-0C8E32EB88D0}" srcOrd="8" destOrd="0" presId="urn:microsoft.com/office/officeart/2005/8/layout/process4"/>
    <dgm:cxn modelId="{5B85C970-D002-5B4A-9CD8-BCFAFDFE523A}" type="presParOf" srcId="{604A4EEF-2CF0-4E4F-9805-0C8E32EB88D0}" destId="{D5629547-DA8E-804A-97CB-7DE06E1777E1}" srcOrd="0" destOrd="0" presId="urn:microsoft.com/office/officeart/2005/8/layout/process4"/>
    <dgm:cxn modelId="{BACCB94A-BBF9-7746-B332-FEE13916D3AB}" type="presParOf" srcId="{604A4EEF-2CF0-4E4F-9805-0C8E32EB88D0}" destId="{5759502F-45AE-F142-A3A7-58BD54DCAF1A}" srcOrd="1" destOrd="0" presId="urn:microsoft.com/office/officeart/2005/8/layout/process4"/>
    <dgm:cxn modelId="{009CE374-E113-6F47-B8AC-63E5DD52D2C1}" type="presParOf" srcId="{604A4EEF-2CF0-4E4F-9805-0C8E32EB88D0}" destId="{E04A1915-4A47-4F4A-AC02-51B448CE1C63}" srcOrd="2" destOrd="0" presId="urn:microsoft.com/office/officeart/2005/8/layout/process4"/>
    <dgm:cxn modelId="{74A48457-1E29-904B-B1A8-EC9AAC26AFD0}" type="presParOf" srcId="{E04A1915-4A47-4F4A-AC02-51B448CE1C63}" destId="{AB930BC8-CE7C-2F49-AFD5-A301395CB806}" srcOrd="0" destOrd="0" presId="urn:microsoft.com/office/officeart/2005/8/layout/process4"/>
    <dgm:cxn modelId="{BCBBF7AF-F93C-8F42-8CDE-9E9A632CCA8E}" type="presParOf" srcId="{E04A1915-4A47-4F4A-AC02-51B448CE1C63}" destId="{BD255052-CC7C-0648-B422-5F0485762892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160B5-41AE-C445-A20C-C93519965285}">
      <dsp:nvSpPr>
        <dsp:cNvPr id="0" name=""/>
        <dsp:cNvSpPr/>
      </dsp:nvSpPr>
      <dsp:spPr>
        <a:xfrm>
          <a:off x="0" y="4957182"/>
          <a:ext cx="9321800" cy="81326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a </a:t>
          </a:r>
          <a:r>
            <a:rPr lang="en-US" sz="2400" b="1" kern="1200" dirty="0"/>
            <a:t>csv</a:t>
          </a:r>
          <a:r>
            <a:rPr lang="en-US" sz="2400" kern="1200" dirty="0"/>
            <a:t> file to </a:t>
          </a:r>
          <a:r>
            <a:rPr lang="en-US" sz="2400" b="1" kern="1200" dirty="0"/>
            <a:t>record</a:t>
          </a:r>
          <a:r>
            <a:rPr lang="en-US" sz="2400" kern="1200" dirty="0"/>
            <a:t> the digits in the form</a:t>
          </a:r>
        </a:p>
      </dsp:txBody>
      <dsp:txXfrm>
        <a:off x="0" y="4957182"/>
        <a:ext cx="9321800" cy="813266"/>
      </dsp:txXfrm>
    </dsp:sp>
    <dsp:sp modelId="{D2A6F3E2-F533-B64B-9310-CF4CF9CA75D0}">
      <dsp:nvSpPr>
        <dsp:cNvPr id="0" name=""/>
        <dsp:cNvSpPr/>
      </dsp:nvSpPr>
      <dsp:spPr>
        <a:xfrm rot="10800000">
          <a:off x="0" y="3718576"/>
          <a:ext cx="9321800" cy="12508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Recognize</a:t>
          </a:r>
          <a:r>
            <a:rPr lang="en-US" sz="2400" kern="1200" dirty="0"/>
            <a:t> the handwritten </a:t>
          </a:r>
          <a:r>
            <a:rPr lang="en-US" sz="2400" b="1" kern="1200" dirty="0"/>
            <a:t>digits</a:t>
          </a:r>
          <a:r>
            <a:rPr lang="en-US" sz="2400" kern="1200" dirty="0"/>
            <a:t> with deep learning (</a:t>
          </a:r>
          <a:r>
            <a:rPr lang="en-US" sz="2400" b="1" kern="1200" dirty="0"/>
            <a:t>CNN</a:t>
          </a:r>
          <a:r>
            <a:rPr lang="en-US" sz="2400" kern="1200" dirty="0"/>
            <a:t>)</a:t>
          </a:r>
        </a:p>
      </dsp:txBody>
      <dsp:txXfrm rot="10800000">
        <a:off x="0" y="3718576"/>
        <a:ext cx="9321800" cy="812735"/>
      </dsp:txXfrm>
    </dsp:sp>
    <dsp:sp modelId="{D7A17FC9-9D94-574D-A3B5-366A341CFA31}">
      <dsp:nvSpPr>
        <dsp:cNvPr id="0" name=""/>
        <dsp:cNvSpPr/>
      </dsp:nvSpPr>
      <dsp:spPr>
        <a:xfrm rot="10800000">
          <a:off x="0" y="2479971"/>
          <a:ext cx="9321800" cy="12508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Extract</a:t>
          </a:r>
          <a:r>
            <a:rPr lang="en-US" sz="2400" kern="1200" dirty="0"/>
            <a:t> the handwritten </a:t>
          </a:r>
          <a:r>
            <a:rPr lang="en-US" sz="2400" b="1" kern="1200" dirty="0"/>
            <a:t>digits</a:t>
          </a:r>
          <a:r>
            <a:rPr lang="en-US" sz="2400" kern="1200" dirty="0"/>
            <a:t> and do some </a:t>
          </a:r>
          <a:r>
            <a:rPr lang="en-US" sz="2400" b="1" kern="1200" dirty="0"/>
            <a:t>processing</a:t>
          </a:r>
        </a:p>
      </dsp:txBody>
      <dsp:txXfrm rot="-10800000">
        <a:off x="0" y="2479971"/>
        <a:ext cx="9321800" cy="439032"/>
      </dsp:txXfrm>
    </dsp:sp>
    <dsp:sp modelId="{A51B02D0-D1E2-0D4E-870B-E364656A5EA0}">
      <dsp:nvSpPr>
        <dsp:cNvPr id="0" name=""/>
        <dsp:cNvSpPr/>
      </dsp:nvSpPr>
      <dsp:spPr>
        <a:xfrm>
          <a:off x="0" y="2919003"/>
          <a:ext cx="4660900" cy="37399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</a:t>
          </a:r>
          <a:r>
            <a:rPr lang="en-US" sz="2000" kern="1200" dirty="0" err="1"/>
            <a:t>Rect</a:t>
          </a:r>
          <a:r>
            <a:rPr lang="en-US" sz="2000" kern="1200" dirty="0"/>
            <a:t>” out the handwritten digits</a:t>
          </a:r>
        </a:p>
      </dsp:txBody>
      <dsp:txXfrm>
        <a:off x="0" y="2919003"/>
        <a:ext cx="4660900" cy="373990"/>
      </dsp:txXfrm>
    </dsp:sp>
    <dsp:sp modelId="{F32FF111-C385-3148-BDAC-4A4321E9D811}">
      <dsp:nvSpPr>
        <dsp:cNvPr id="0" name=""/>
        <dsp:cNvSpPr/>
      </dsp:nvSpPr>
      <dsp:spPr>
        <a:xfrm>
          <a:off x="4660900" y="2919003"/>
          <a:ext cx="4660900" cy="37399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“Beautify” the images that contain digits</a:t>
          </a:r>
        </a:p>
      </dsp:txBody>
      <dsp:txXfrm>
        <a:off x="4660900" y="2919003"/>
        <a:ext cx="4660900" cy="373990"/>
      </dsp:txXfrm>
    </dsp:sp>
    <dsp:sp modelId="{30431DA3-813A-5A43-B386-739D7C6BF7BF}">
      <dsp:nvSpPr>
        <dsp:cNvPr id="0" name=""/>
        <dsp:cNvSpPr/>
      </dsp:nvSpPr>
      <dsp:spPr>
        <a:xfrm rot="10800000">
          <a:off x="0" y="1241365"/>
          <a:ext cx="9321800" cy="12508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</a:t>
          </a:r>
          <a:r>
            <a:rPr lang="en-US" sz="2400" b="1" kern="1200" dirty="0"/>
            <a:t>gridlines</a:t>
          </a:r>
          <a:r>
            <a:rPr lang="en-US" sz="2400" kern="1200" dirty="0"/>
            <a:t> of the form by </a:t>
          </a:r>
          <a:r>
            <a:rPr lang="en-US" sz="2400" kern="1200"/>
            <a:t>Hough transform</a:t>
          </a:r>
          <a:endParaRPr lang="en-US" sz="2400" kern="1200" dirty="0"/>
        </a:p>
      </dsp:txBody>
      <dsp:txXfrm rot="10800000">
        <a:off x="0" y="1241365"/>
        <a:ext cx="9321800" cy="812735"/>
      </dsp:txXfrm>
    </dsp:sp>
    <dsp:sp modelId="{5759502F-45AE-F142-A3A7-58BD54DCAF1A}">
      <dsp:nvSpPr>
        <dsp:cNvPr id="0" name=""/>
        <dsp:cNvSpPr/>
      </dsp:nvSpPr>
      <dsp:spPr>
        <a:xfrm rot="10800000">
          <a:off x="0" y="2759"/>
          <a:ext cx="9321800" cy="125080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Extract</a:t>
          </a:r>
          <a:r>
            <a:rPr lang="en-US" sz="2400" kern="1200" dirty="0"/>
            <a:t> the </a:t>
          </a:r>
          <a:r>
            <a:rPr lang="en-US" sz="2400" b="1" kern="1200" dirty="0"/>
            <a:t>form</a:t>
          </a:r>
          <a:r>
            <a:rPr lang="en-US" sz="2400" kern="1200" dirty="0"/>
            <a:t> from the image</a:t>
          </a:r>
        </a:p>
      </dsp:txBody>
      <dsp:txXfrm rot="-10800000">
        <a:off x="0" y="2759"/>
        <a:ext cx="9321800" cy="439032"/>
      </dsp:txXfrm>
    </dsp:sp>
    <dsp:sp modelId="{AB930BC8-CE7C-2F49-AFD5-A301395CB806}">
      <dsp:nvSpPr>
        <dsp:cNvPr id="0" name=""/>
        <dsp:cNvSpPr/>
      </dsp:nvSpPr>
      <dsp:spPr>
        <a:xfrm>
          <a:off x="0" y="441792"/>
          <a:ext cx="4660900" cy="37399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Edge detection </a:t>
          </a:r>
        </a:p>
      </dsp:txBody>
      <dsp:txXfrm>
        <a:off x="0" y="441792"/>
        <a:ext cx="4660900" cy="373990"/>
      </dsp:txXfrm>
    </dsp:sp>
    <dsp:sp modelId="{BD255052-CC7C-0648-B422-5F0485762892}">
      <dsp:nvSpPr>
        <dsp:cNvPr id="0" name=""/>
        <dsp:cNvSpPr/>
      </dsp:nvSpPr>
      <dsp:spPr>
        <a:xfrm>
          <a:off x="4660900" y="441792"/>
          <a:ext cx="4660900" cy="37399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Perspective warp</a:t>
          </a:r>
        </a:p>
      </dsp:txBody>
      <dsp:txXfrm>
        <a:off x="4660900" y="441792"/>
        <a:ext cx="4660900" cy="37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8E3F-D989-E545-A26C-3BA56C8E0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EBD5D-7EE2-F241-9018-55648D385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7976C-050A-004C-A224-E709537D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B0D5-DDBB-EE49-9067-6980ED70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FFBA-ACF6-074A-9D1F-CD151006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4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0E18-4278-4841-A5D9-97848643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089CC-45AB-E04D-8BDF-27D48865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FD853-EBFB-2B4A-8932-CF64D751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9796-EDF1-C045-BBB0-13888754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634B-BFEE-A743-8A9B-1CCDB5F0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0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86A8C1-0FA1-9645-876D-AF94CB614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F96C3-8B25-3947-AB88-4E766D18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00927-7E75-1841-AF91-6A6D5DA3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AD8BF-9C28-8248-829B-DCEC6F9B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CC93-7B0D-2E43-976D-1C065FE3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4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52ED-AB8F-1D45-8443-1D2D1C54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2D9DB-C63C-F547-B09D-105D35FB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A3CC4-46F7-5549-97F1-664E6778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E4B99-EF19-A54C-8783-C1C135787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417AD-E179-6B48-B11B-0DD02110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7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1D43-6F5B-5A41-8400-49B07CB6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DA8DE-C411-A048-9736-A02EA752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F1909-70D1-A440-8DBE-E19F1254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1F3FA-F468-1B40-A338-E7673D6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D339-7AA8-314C-8559-015F0764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6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EE15-E3E6-694B-A841-18F53FDA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2657-6BAF-A440-85D8-541707787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723A6-5287-DB44-A1C4-A2F691B8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1C340-DB87-6549-A88A-99458D00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A8D62-49FE-E648-BEE8-771A69E7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9406-65CD-2A4D-B90D-4C1F6CB3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7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FBED-E071-B248-BFC9-6E19EBAB1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71B2A-7E11-A74A-A28E-D144D7753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C42F0-9D8E-8542-B6B1-2DC6634A3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75FC5-493A-2444-B942-BCF7EE5A7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1C055-74C1-6248-98FB-0706CA283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E2376-4164-A246-A465-04776084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9060E-E2FF-8446-BAD3-2724B9BD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2709D-C4D5-6444-B4F4-86BDCF212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5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1EC2-793A-C74E-9036-CE3B5A52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B00B8-12C3-624A-B564-BE06DA93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F5111-8C69-E849-9321-08BA7D94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A967-DF75-BA43-BE66-5654293C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8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DAE23-2183-BA48-9104-C15AA6F7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98189-6019-FF40-A7D6-AF3062D3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A9889-DAD9-A444-984C-959F4D08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43E6-B339-914E-8D3B-07D12DF8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A588-55A9-2642-B8B4-38D6E3EF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54E87-3F6C-3543-9E27-5A0210164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5B80-D37A-794B-8176-56AA6940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961C1-9993-C448-8232-9B00BD30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02BF8-1248-F74C-A634-144698D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D753-CB9D-594D-A59A-ED241F72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5FD7F-8EFA-124D-B1FC-7E8684D12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AE170-A009-EA42-9EAF-7F391BAA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0AFAF-3E8E-4741-A33C-B56551B9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9AD3D-F84F-484B-912E-D97F723B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1187E-F13C-0142-BEFD-7AF205B7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C6E3D-1490-3E4C-B6B1-EF2CC1AE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762C-2792-0047-88DC-93E2BCB46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5BB3-8274-ED4B-97E3-4457935BC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72F5B-95F1-6845-BD65-331D18A5FDE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DD3C8-DF28-284F-8B78-DBCDDC29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8CF7-E275-BF4E-91B5-2F4EF2240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8F39D-5692-9443-890A-310A688F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0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85D1-2014-8A45-AB63-582670411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Form Scanner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13B6D-BF6D-C746-B4C3-DF4D452E6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r>
              <a:rPr lang="en-US" dirty="0"/>
              <a:t>                                                                                      </a:t>
            </a:r>
            <a:r>
              <a:rPr lang="en-US" dirty="0" err="1"/>
              <a:t>Yingxin</a:t>
            </a:r>
            <a:r>
              <a:rPr lang="en-US" dirty="0"/>
              <a:t> Wei </a:t>
            </a:r>
          </a:p>
        </p:txBody>
      </p:sp>
    </p:spTree>
    <p:extLst>
      <p:ext uri="{BB962C8B-B14F-4D97-AF65-F5344CB8AC3E}">
        <p14:creationId xmlns:p14="http://schemas.microsoft.com/office/powerpoint/2010/main" val="167077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C610-4E5B-B048-901F-E1241E18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Motivation &amp;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F5C3-36A6-4646-8246-51CAE977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sz="2400" dirty="0"/>
              <a:t>Information age </a:t>
            </a:r>
          </a:p>
          <a:p>
            <a:pPr lvl="1" fontAlgn="base"/>
            <a:r>
              <a:rPr lang="en-US" dirty="0"/>
              <a:t>Computers &amp; Smartphones</a:t>
            </a:r>
          </a:p>
          <a:p>
            <a:pPr lvl="1" fontAlgn="base"/>
            <a:r>
              <a:rPr lang="en-US" b="1" dirty="0"/>
              <a:t>Handwritten</a:t>
            </a:r>
            <a:r>
              <a:rPr lang="en-US" dirty="0"/>
              <a:t> documents</a:t>
            </a:r>
          </a:p>
          <a:p>
            <a:pPr marL="457200" lvl="1" indent="0" fontAlgn="base">
              <a:buNone/>
            </a:pPr>
            <a:endParaRPr lang="en-US" dirty="0"/>
          </a:p>
          <a:p>
            <a:pPr fontAlgn="base"/>
            <a:r>
              <a:rPr lang="en-US" sz="2400" b="1" dirty="0"/>
              <a:t>Optical character recognition </a:t>
            </a:r>
            <a:r>
              <a:rPr lang="en-US" sz="2400" dirty="0"/>
              <a:t>(OCR)</a:t>
            </a:r>
          </a:p>
          <a:p>
            <a:pPr lvl="1" fontAlgn="base"/>
            <a:r>
              <a:rPr lang="en-US" dirty="0"/>
              <a:t>Reading </a:t>
            </a:r>
            <a:r>
              <a:rPr lang="en-US" b="1" dirty="0"/>
              <a:t>text</a:t>
            </a:r>
            <a:r>
              <a:rPr lang="en-US" dirty="0"/>
              <a:t> from the </a:t>
            </a:r>
            <a:r>
              <a:rPr lang="en-US" b="1" dirty="0"/>
              <a:t>paper</a:t>
            </a:r>
            <a:r>
              <a:rPr lang="en-US" dirty="0"/>
              <a:t> and translating the </a:t>
            </a:r>
            <a:r>
              <a:rPr lang="en-US" b="1" dirty="0"/>
              <a:t>images</a:t>
            </a:r>
            <a:r>
              <a:rPr lang="en-US" dirty="0"/>
              <a:t> into a </a:t>
            </a:r>
            <a:r>
              <a:rPr lang="en-US" b="1" dirty="0"/>
              <a:t>format </a:t>
            </a:r>
            <a:r>
              <a:rPr lang="en-US" dirty="0"/>
              <a:t>that the </a:t>
            </a:r>
            <a:r>
              <a:rPr lang="en-US" b="1" dirty="0"/>
              <a:t>computer</a:t>
            </a:r>
            <a:r>
              <a:rPr lang="en-US" dirty="0"/>
              <a:t> can </a:t>
            </a:r>
            <a:r>
              <a:rPr lang="en-US" b="1" dirty="0"/>
              <a:t>manipulate</a:t>
            </a:r>
          </a:p>
          <a:p>
            <a:pPr lvl="1" fontAlgn="base"/>
            <a:endParaRPr lang="en-US" dirty="0"/>
          </a:p>
          <a:p>
            <a:pPr fontAlgn="base"/>
            <a:r>
              <a:rPr lang="en-US" sz="2400" b="1" dirty="0"/>
              <a:t>Intelligent Form Scanner </a:t>
            </a:r>
            <a:r>
              <a:rPr lang="en-US" sz="2400" dirty="0"/>
              <a:t>(Simplified OCR)</a:t>
            </a:r>
          </a:p>
          <a:p>
            <a:pPr lvl="1" fontAlgn="base"/>
            <a:r>
              <a:rPr lang="en-US" dirty="0"/>
              <a:t>Convert the </a:t>
            </a:r>
            <a:r>
              <a:rPr lang="en-US" b="1" dirty="0"/>
              <a:t>form</a:t>
            </a:r>
            <a:r>
              <a:rPr lang="en-US" dirty="0"/>
              <a:t> with </a:t>
            </a:r>
            <a:r>
              <a:rPr lang="en-US" b="1" dirty="0"/>
              <a:t>numbers</a:t>
            </a:r>
            <a:r>
              <a:rPr lang="en-US" dirty="0"/>
              <a:t> inside from </a:t>
            </a:r>
            <a:r>
              <a:rPr lang="en-US" b="1" dirty="0"/>
              <a:t>image</a:t>
            </a:r>
            <a:r>
              <a:rPr lang="en-US" dirty="0"/>
              <a:t> format to </a:t>
            </a:r>
            <a:r>
              <a:rPr lang="en-US" b="1" dirty="0"/>
              <a:t>electronic</a:t>
            </a:r>
            <a:r>
              <a:rPr lang="en-US" dirty="0"/>
              <a:t> version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pPr lvl="1" fontAlgn="base"/>
            <a:r>
              <a:rPr lang="en-US" dirty="0"/>
              <a:t>Enable users to harness the </a:t>
            </a:r>
            <a:r>
              <a:rPr lang="en-US" b="1" dirty="0"/>
              <a:t>power of computer</a:t>
            </a:r>
            <a:r>
              <a:rPr lang="en-US" dirty="0"/>
              <a:t> and smartphone to </a:t>
            </a:r>
            <a:r>
              <a:rPr lang="en-US" b="1" dirty="0"/>
              <a:t>access</a:t>
            </a:r>
            <a:r>
              <a:rPr lang="en-US" dirty="0"/>
              <a:t> documents with lots of </a:t>
            </a:r>
            <a:r>
              <a:rPr lang="en-US" b="1" dirty="0"/>
              <a:t>handwritten digits</a:t>
            </a:r>
          </a:p>
          <a:p>
            <a:pPr lvl="1" fontAlgn="base"/>
            <a:r>
              <a:rPr lang="en-US" dirty="0"/>
              <a:t>Paper -&gt; Image -&gt; CSV File</a:t>
            </a:r>
          </a:p>
          <a:p>
            <a:pPr lvl="1" fontAlgn="base"/>
            <a:endParaRPr lang="en-US" dirty="0"/>
          </a:p>
          <a:p>
            <a:pPr fontAlgn="base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101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FF6A-C06D-B94E-BEC4-5BBF5203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B18CEE-147A-7240-9A7C-2AE93E2B1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225838"/>
              </p:ext>
            </p:extLst>
          </p:nvPr>
        </p:nvGraphicFramePr>
        <p:xfrm>
          <a:off x="1346200" y="891115"/>
          <a:ext cx="9321800" cy="5773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03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13F0-40C0-A04B-A9FD-0C3E89B61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96" y="1964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404F5498-B2FA-2D47-BEE0-0970AD29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861" y="2178570"/>
            <a:ext cx="2298531" cy="2979907"/>
          </a:xfrm>
        </p:spPr>
      </p:pic>
      <p:pic>
        <p:nvPicPr>
          <p:cNvPr id="7" name="Picture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17758298-3434-254B-9B6E-CF70F7BA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009" y="2585810"/>
            <a:ext cx="2940191" cy="2205142"/>
          </a:xfrm>
          <a:prstGeom prst="rect">
            <a:avLst/>
          </a:prstGeom>
        </p:spPr>
      </p:pic>
      <p:pic>
        <p:nvPicPr>
          <p:cNvPr id="31" name="Picture 30" descr="A star in the background&#10;&#10;Description automatically generated">
            <a:extLst>
              <a:ext uri="{FF2B5EF4-FFF2-40B4-BE49-F238E27FC236}">
                <a16:creationId xmlns:a16="http://schemas.microsoft.com/office/drawing/2014/main" id="{136406D1-C2C2-D24D-B36D-A0F75F87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33" y="1021275"/>
            <a:ext cx="1933915" cy="25083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FED176-A0A3-BB45-A186-E2F3BC7E3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05" y="3872433"/>
            <a:ext cx="2298531" cy="14658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1392CD-D2C6-0147-AC90-25BA3B611AA8}"/>
              </a:ext>
            </a:extLst>
          </p:cNvPr>
          <p:cNvSpPr txBox="1"/>
          <p:nvPr/>
        </p:nvSpPr>
        <p:spPr>
          <a:xfrm>
            <a:off x="596147" y="5788229"/>
            <a:ext cx="1933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Original 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2664AF-BDFB-6C4C-B72A-A1DCBE54D269}"/>
              </a:ext>
            </a:extLst>
          </p:cNvPr>
          <p:cNvSpPr txBox="1"/>
          <p:nvPr/>
        </p:nvSpPr>
        <p:spPr>
          <a:xfrm>
            <a:off x="3372169" y="5788230"/>
            <a:ext cx="1933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Extracted 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6B3737-B93F-4348-969B-002177124B9D}"/>
              </a:ext>
            </a:extLst>
          </p:cNvPr>
          <p:cNvSpPr txBox="1"/>
          <p:nvPr/>
        </p:nvSpPr>
        <p:spPr>
          <a:xfrm>
            <a:off x="5956096" y="5618954"/>
            <a:ext cx="1933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Gridlines and</a:t>
            </a:r>
          </a:p>
          <a:p>
            <a:r>
              <a:rPr lang="en-US" sz="2200" dirty="0"/>
              <a:t>Extracted digits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7EB8F-DF55-3449-8F9E-02FB26A139BD}"/>
              </a:ext>
            </a:extLst>
          </p:cNvPr>
          <p:cNvSpPr txBox="1"/>
          <p:nvPr/>
        </p:nvSpPr>
        <p:spPr>
          <a:xfrm>
            <a:off x="9279982" y="5775733"/>
            <a:ext cx="1933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Electronic form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E66D7C-5434-0F44-8893-8BA05F629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307" y="2951038"/>
            <a:ext cx="3210160" cy="238725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D32BAA-CDCA-AB47-BD96-0901D57A1AAB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530061" y="6003673"/>
            <a:ext cx="8421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5FBF3F-B937-3342-88B3-859952C00675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306083" y="6003674"/>
            <a:ext cx="6500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B8797D6-DE58-2E47-95A3-A702868CBC1B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 flipV="1">
            <a:off x="7890011" y="5991177"/>
            <a:ext cx="1389971" cy="1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26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E384-EA49-9242-9769-315D4FC8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6A4E-9E91-2541-9EF2-A5C1965D7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008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162</Words>
  <Application>Microsoft Macintosh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Intelligent Form Scanner</vt:lpstr>
      <vt:lpstr>Motivation &amp; Goal</vt:lpstr>
      <vt:lpstr>Approach</vt:lpstr>
      <vt:lpstr>Results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Form Scanner</dc:title>
  <dc:creator>Yingxin Wei</dc:creator>
  <cp:lastModifiedBy>Yingxin Wei</cp:lastModifiedBy>
  <cp:revision>35</cp:revision>
  <dcterms:created xsi:type="dcterms:W3CDTF">2019-12-07T22:35:06Z</dcterms:created>
  <dcterms:modified xsi:type="dcterms:W3CDTF">2019-12-10T17:09:32Z</dcterms:modified>
</cp:coreProperties>
</file>